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84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15970C-246E-C8E1-5C38-CEF6A0BEE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FACA703-8624-1AC9-8EA2-B118B646E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181D75-0306-4663-805E-5E8ADDA5E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96D4-F7E5-4508-9D58-EFAFC14B021C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091EE4-F08C-7275-4032-D4C76F006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06EAE2-1754-63C9-34BA-8DA3D24FF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5D8B-4D40-42DA-8DF0-CD478B908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23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4F8FD-7145-00E3-D702-B8628D32C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1DF93A7-F6D6-3CBC-264A-02B6FDBD1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7B8A93-95EC-55F9-3A47-EAA645087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96D4-F7E5-4508-9D58-EFAFC14B021C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0774E9-8F3F-057F-6377-1D2157085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79B61E-83B3-A420-B791-837173ACD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5D8B-4D40-42DA-8DF0-CD478B908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20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DD28009-5964-0153-1C87-889AC8600E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1432B02-6B1C-52EE-517F-3DD695F0BD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4C017-6A1A-74D5-461E-24FABFD2E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96D4-F7E5-4508-9D58-EFAFC14B021C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5DF257-999A-433C-BC27-44AF2B21A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47A9E6-206A-9819-8CE1-88E0518D1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5D8B-4D40-42DA-8DF0-CD478B908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01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9F6E19-F9DD-D3A9-1B22-C4FE24171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F1DD69-A237-5AE1-787B-8FF7AF599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A9500C-9F04-AFC3-AF5B-AD57FC10F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96D4-F7E5-4508-9D58-EFAFC14B021C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6464F0-A56C-D15C-6DC1-ED279C5BE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92DEC1-D304-9454-0F40-0C1672ADB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5D8B-4D40-42DA-8DF0-CD478B908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3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D19F00-8AF3-0A87-EE2C-9D75ED96D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AABBA2D-DF30-3840-0360-D7B12577A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392F21-AD8D-866A-F4E5-569C58BD9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96D4-F7E5-4508-9D58-EFAFC14B021C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604442-8B43-77D8-E3B1-7E16471F8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295F61-BF1A-2702-766A-6D6F5BF5B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5D8B-4D40-42DA-8DF0-CD478B908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974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B20800-B39E-3E7B-7D9E-E97A5DF31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FCB76D-263D-CC1E-7026-D37E256E68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EBE4CE-308C-3682-FF4E-B4CA9DFB74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2B98E2-1B44-B65D-2633-A5F37C5CC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96D4-F7E5-4508-9D58-EFAFC14B021C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09996F-A58F-BD7F-FE49-1478789AE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1F6FFD-2B4D-02FE-166F-3D800C590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5D8B-4D40-42DA-8DF0-CD478B908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500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9BFD52-46F0-9D8A-4599-732AB813F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D2BBE3-7E1F-AF54-78E6-1B6B1CCA6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C879520-4778-8CC6-242F-2B4C364FBC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3D5255C-58A2-4A50-EB84-E12093F30E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D988CF8-4C9D-03EB-E232-5BB1A8EF3E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FB720CF-992A-977C-B3E8-CD667F9F8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96D4-F7E5-4508-9D58-EFAFC14B021C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E193501-BD71-4DF8-DDC3-D1B4A3CC4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80F3771-778B-D5C5-0DBB-7466DBE0D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5D8B-4D40-42DA-8DF0-CD478B908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10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68F426-6970-8897-5331-FD56E504F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9BE2B29-9FCB-8295-4CBC-417B8B8AE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96D4-F7E5-4508-9D58-EFAFC14B021C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3DC0FE0-3966-9F07-1F9B-9F1601A27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F5A0B59-5FD6-7EC0-20D7-36A838108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5D8B-4D40-42DA-8DF0-CD478B908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295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4BC2F36-425A-3350-C66C-6A2D9E24E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96D4-F7E5-4508-9D58-EFAFC14B021C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B464E8B-4E24-5EA7-A8F2-343564074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6E4446-1142-1E40-2028-1757339A0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5D8B-4D40-42DA-8DF0-CD478B908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30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1378CA-26A5-681E-B3D4-517ABB801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B43259-9555-EF19-15AB-2C3C0F763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93D18B0-55D6-D349-3C80-1E63C35FD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F961F6-263B-4335-C52D-67A6E27F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96D4-F7E5-4508-9D58-EFAFC14B021C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9CEF3B-5BB5-59D0-F6E3-31D819ACC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739B22-766C-7538-89AE-038ACC09E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5D8B-4D40-42DA-8DF0-CD478B908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177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DC5986-019F-3F91-133A-020B9327D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574AF0-DC90-355F-F01D-9612BC625F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3F0ED12-B351-906A-4689-B0F819106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4642DF-C67D-B0BD-677F-BE5FB1BA4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96D4-F7E5-4508-9D58-EFAFC14B021C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0B4856-9C05-6558-27E2-1C4FA05D8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B9EFD1-5C2B-0848-83DF-DCB3CEF07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5D8B-4D40-42DA-8DF0-CD478B908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81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C49F9F3-AD84-B5BB-903B-B3E7041B5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624953-5B09-AF30-E05B-79395DC70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F76733-7D63-7E1D-AEE0-A26F017FA5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E96D4-F7E5-4508-9D58-EFAFC14B021C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662DFA-8DD4-7CE5-561B-D4363ED704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33A672-0E53-6941-212F-A2CF63A817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5D8B-4D40-42DA-8DF0-CD478B908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8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8D5B4A-8DB5-0DF0-2D37-7DFDBDEA3E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0F083AB-A336-BF29-9871-509F9290CC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786952E-4592-91EF-00F1-626A57F325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2"/>
            <a:ext cx="12192273" cy="685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488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8D5B4A-8DB5-0DF0-2D37-7DFDBDEA3E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0F083AB-A336-BF29-9871-509F9290CC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7D6540F-E8B4-1E1A-1476-DFF7336EA9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5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226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8D5B4A-8DB5-0DF0-2D37-7DFDBDEA3E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0F083AB-A336-BF29-9871-509F9290CC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244D63A-68B4-95E2-7ED9-6D64BE61D0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"/>
            <a:ext cx="12192272" cy="685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268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柳原 真結実</dc:creator>
  <cp:lastModifiedBy>柳原 真結実</cp:lastModifiedBy>
  <cp:revision>1</cp:revision>
  <dcterms:created xsi:type="dcterms:W3CDTF">2023-12-07T10:16:42Z</dcterms:created>
  <dcterms:modified xsi:type="dcterms:W3CDTF">2023-12-07T10:18:36Z</dcterms:modified>
</cp:coreProperties>
</file>